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BEBE"/>
    <a:srgbClr val="478A92"/>
    <a:srgbClr val="4B898C"/>
    <a:srgbClr val="509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13"/>
  </p:normalViewPr>
  <p:slideViewPr>
    <p:cSldViewPr snapToGrid="0" snapToObjects="1">
      <p:cViewPr varScale="1">
        <p:scale>
          <a:sx n="68" d="100"/>
          <a:sy n="68" d="100"/>
        </p:scale>
        <p:origin x="592" y="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7CD313-453E-4E8C-85F8-96024152A848}" type="datetimeFigureOut">
              <a:rPr lang="de-DE" smtClean="0"/>
              <a:t>09.04.2024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152791-FF64-4F9E-8279-BE13F6FD1FB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8076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152791-FF64-4F9E-8279-BE13F6FD1FB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0320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66691-6CD9-448D-9439-020E36A9ACA7}" type="datetime1">
              <a:rPr lang="de-DE" smtClean="0"/>
              <a:t>09.04.2024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775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6C616-35AC-4881-97A7-D129CF6D966C}" type="datetime1">
              <a:rPr lang="de-DE" smtClean="0"/>
              <a:t>09.04.2024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1179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Platzhalter für vertikalen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E7565-4079-4AF6-8BBB-3083088E8966}" type="datetime1">
              <a:rPr lang="de-DE" smtClean="0"/>
              <a:t>09.04.2024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195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2AFB6-C21E-4B1B-BDD3-1CD8DF381535}" type="datetime1">
              <a:rPr lang="de-DE" smtClean="0"/>
              <a:t>09.04.2024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6224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6B8B2-1EDF-467A-84EB-215A5828620E}" type="datetime1">
              <a:rPr lang="de-DE" smtClean="0"/>
              <a:t>09.04.2024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8039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5FEB9-F8E1-4D4F-9DEF-E13D4499311A}" type="datetime1">
              <a:rPr lang="de-DE" smtClean="0"/>
              <a:t>09.04.2024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965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1162E-B2AC-4D5D-94F8-0A88453C136C}" type="datetime1">
              <a:rPr lang="de-DE" smtClean="0"/>
              <a:t>09.04.2024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5020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64D0-7F94-4098-A8C9-D62AB59585FA}" type="datetime1">
              <a:rPr lang="de-DE" smtClean="0"/>
              <a:t>09.04.2024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2235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FF28C1-8B55-42CF-BA72-EE06CF53D804}" type="datetime1">
              <a:rPr lang="de-DE" smtClean="0"/>
              <a:t>09.04.2024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7391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7B657-5879-49B2-863B-7B4E0419C74D}" type="datetime1">
              <a:rPr lang="de-DE" smtClean="0"/>
              <a:t>09.04.2024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8790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D5B8-3CA6-4C18-9EF9-A6BB74929E51}" type="datetime1">
              <a:rPr lang="de-DE" smtClean="0"/>
              <a:t>09.04.2024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4020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3B4AF-57A4-43D1-A5F8-80F8E68BACFC}" type="datetime1">
              <a:rPr lang="de-DE" smtClean="0"/>
              <a:t>09.04.2024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Dokumentenversion 1.3                 10.10.2017                                                                     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C65DD-CAB7-C54C-8078-4FCFADA6340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838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563961" y="357145"/>
            <a:ext cx="3071663" cy="338554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de-DE" sz="160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Prozessmodell Übersicht	</a:t>
            </a:r>
            <a:endParaRPr lang="de-DE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C65DD-CAB7-C54C-8078-4FCFADA6340D}" type="slidenum"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fld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18179CCC-98FB-47C3-A7DD-B75BEE98E082}"/>
              </a:ext>
            </a:extLst>
          </p:cNvPr>
          <p:cNvGrpSpPr/>
          <p:nvPr/>
        </p:nvGrpSpPr>
        <p:grpSpPr>
          <a:xfrm>
            <a:off x="1832160" y="1161905"/>
            <a:ext cx="8762170" cy="4214864"/>
            <a:chOff x="1832160" y="1161905"/>
            <a:chExt cx="8762170" cy="4214864"/>
          </a:xfrm>
        </p:grpSpPr>
        <p:sp>
          <p:nvSpPr>
            <p:cNvPr id="32" name="Richtungspfeil 35">
              <a:extLst>
                <a:ext uri="{FF2B5EF4-FFF2-40B4-BE49-F238E27FC236}">
                  <a16:creationId xmlns:a16="http://schemas.microsoft.com/office/drawing/2014/main" id="{CD7E10DD-1793-4641-B41E-2112D6B45E35}"/>
                </a:ext>
              </a:extLst>
            </p:cNvPr>
            <p:cNvSpPr/>
            <p:nvPr/>
          </p:nvSpPr>
          <p:spPr>
            <a:xfrm>
              <a:off x="2293364" y="1161906"/>
              <a:ext cx="6997599" cy="448092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Managementprozesse</a:t>
              </a:r>
            </a:p>
          </p:txBody>
        </p:sp>
        <p:sp>
          <p:nvSpPr>
            <p:cNvPr id="33" name="Legende mit Pfeil nach unten 36">
              <a:extLst>
                <a:ext uri="{FF2B5EF4-FFF2-40B4-BE49-F238E27FC236}">
                  <a16:creationId xmlns:a16="http://schemas.microsoft.com/office/drawing/2014/main" id="{05C40E56-E900-431A-8305-57C2D062B3B1}"/>
                </a:ext>
              </a:extLst>
            </p:cNvPr>
            <p:cNvSpPr/>
            <p:nvPr/>
          </p:nvSpPr>
          <p:spPr>
            <a:xfrm>
              <a:off x="2289664" y="1682441"/>
              <a:ext cx="1619545" cy="746415"/>
            </a:xfrm>
            <a:prstGeom prst="downArrowCallou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>
                  <a:latin typeface="Arial" panose="020B0604020202020204" pitchFamily="34" charset="0"/>
                  <a:cs typeface="Arial" panose="020B0604020202020204" pitchFamily="34" charset="0"/>
                </a:rPr>
                <a:t>Strategie und Kundenorientierung</a:t>
              </a:r>
            </a:p>
          </p:txBody>
        </p:sp>
        <p:sp>
          <p:nvSpPr>
            <p:cNvPr id="36" name="Legende mit Pfeil nach unten 37">
              <a:extLst>
                <a:ext uri="{FF2B5EF4-FFF2-40B4-BE49-F238E27FC236}">
                  <a16:creationId xmlns:a16="http://schemas.microsoft.com/office/drawing/2014/main" id="{D9B6C991-7746-42B7-8027-B1FDF755A678}"/>
                </a:ext>
              </a:extLst>
            </p:cNvPr>
            <p:cNvSpPr/>
            <p:nvPr/>
          </p:nvSpPr>
          <p:spPr>
            <a:xfrm>
              <a:off x="4009001" y="1682440"/>
              <a:ext cx="1523119" cy="746415"/>
            </a:xfrm>
            <a:prstGeom prst="downArrowCallou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>
                  <a:latin typeface="Arial" panose="020B0604020202020204" pitchFamily="34" charset="0"/>
                  <a:cs typeface="Arial" panose="020B0604020202020204" pitchFamily="34" charset="0"/>
                </a:rPr>
                <a:t>Kommunikation</a:t>
              </a:r>
            </a:p>
          </p:txBody>
        </p:sp>
        <p:sp>
          <p:nvSpPr>
            <p:cNvPr id="37" name="Legende mit Pfeil nach unten 38">
              <a:extLst>
                <a:ext uri="{FF2B5EF4-FFF2-40B4-BE49-F238E27FC236}">
                  <a16:creationId xmlns:a16="http://schemas.microsoft.com/office/drawing/2014/main" id="{0567B7F8-DA28-46FD-A1BB-18E7A5931E9B}"/>
                </a:ext>
              </a:extLst>
            </p:cNvPr>
            <p:cNvSpPr/>
            <p:nvPr/>
          </p:nvSpPr>
          <p:spPr>
            <a:xfrm>
              <a:off x="5637173" y="1682440"/>
              <a:ext cx="1607261" cy="746415"/>
            </a:xfrm>
            <a:prstGeom prst="downArrowCallou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>
                  <a:latin typeface="Arial" panose="020B0604020202020204" pitchFamily="34" charset="0"/>
                  <a:cs typeface="Arial" panose="020B0604020202020204" pitchFamily="34" charset="0"/>
                </a:rPr>
                <a:t>Führung und Steuerung</a:t>
              </a:r>
            </a:p>
          </p:txBody>
        </p:sp>
        <p:sp>
          <p:nvSpPr>
            <p:cNvPr id="38" name="Legende mit Pfeil nach unten 43">
              <a:extLst>
                <a:ext uri="{FF2B5EF4-FFF2-40B4-BE49-F238E27FC236}">
                  <a16:creationId xmlns:a16="http://schemas.microsoft.com/office/drawing/2014/main" id="{9AACFB24-DEB0-45CA-AA0E-073FE7BA485D}"/>
                </a:ext>
              </a:extLst>
            </p:cNvPr>
            <p:cNvSpPr/>
            <p:nvPr/>
          </p:nvSpPr>
          <p:spPr>
            <a:xfrm>
              <a:off x="7342051" y="1682440"/>
              <a:ext cx="1642291" cy="746415"/>
            </a:xfrm>
            <a:prstGeom prst="downArrowCallou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>
                  <a:latin typeface="Arial" panose="020B0604020202020204" pitchFamily="34" charset="0"/>
                  <a:cs typeface="Arial" panose="020B0604020202020204" pitchFamily="34" charset="0"/>
                </a:rPr>
                <a:t>Qualitätsmanagement</a:t>
              </a:r>
            </a:p>
          </p:txBody>
        </p:sp>
        <p:sp>
          <p:nvSpPr>
            <p:cNvPr id="39" name="Richtungspfeil 52">
              <a:extLst>
                <a:ext uri="{FF2B5EF4-FFF2-40B4-BE49-F238E27FC236}">
                  <a16:creationId xmlns:a16="http://schemas.microsoft.com/office/drawing/2014/main" id="{3B10F0E9-7F93-478E-9126-4C2510700D32}"/>
                </a:ext>
              </a:extLst>
            </p:cNvPr>
            <p:cNvSpPr/>
            <p:nvPr/>
          </p:nvSpPr>
          <p:spPr>
            <a:xfrm>
              <a:off x="2266638" y="2460717"/>
              <a:ext cx="7349613" cy="1484808"/>
            </a:xfrm>
            <a:prstGeom prst="homePlate">
              <a:avLst>
                <a:gd name="adj" fmla="val 52186"/>
              </a:avLst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>
                <a:cs typeface="Times New Roman" panose="02020603050405020304" pitchFamily="18" charset="0"/>
              </a:endParaRPr>
            </a:p>
          </p:txBody>
        </p:sp>
        <p:sp>
          <p:nvSpPr>
            <p:cNvPr id="40" name="Richtungspfeil 53">
              <a:extLst>
                <a:ext uri="{FF2B5EF4-FFF2-40B4-BE49-F238E27FC236}">
                  <a16:creationId xmlns:a16="http://schemas.microsoft.com/office/drawing/2014/main" id="{6C125E15-1782-4DEE-9BFF-5181A71E4A9D}"/>
                </a:ext>
              </a:extLst>
            </p:cNvPr>
            <p:cNvSpPr/>
            <p:nvPr/>
          </p:nvSpPr>
          <p:spPr>
            <a:xfrm>
              <a:off x="2316961" y="2541823"/>
              <a:ext cx="5841244" cy="448092"/>
            </a:xfrm>
            <a:prstGeom prst="homePlat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Geschäftsprozesse</a:t>
              </a:r>
            </a:p>
          </p:txBody>
        </p:sp>
        <p:sp>
          <p:nvSpPr>
            <p:cNvPr id="41" name="Richtungspfeil 59">
              <a:extLst>
                <a:ext uri="{FF2B5EF4-FFF2-40B4-BE49-F238E27FC236}">
                  <a16:creationId xmlns:a16="http://schemas.microsoft.com/office/drawing/2014/main" id="{C1ECED48-33A1-497E-8DAE-8E64E76B84AC}"/>
                </a:ext>
              </a:extLst>
            </p:cNvPr>
            <p:cNvSpPr/>
            <p:nvPr/>
          </p:nvSpPr>
          <p:spPr>
            <a:xfrm>
              <a:off x="2278286" y="4928675"/>
              <a:ext cx="4558353" cy="448092"/>
            </a:xfrm>
            <a:prstGeom prst="homePlat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Supportprozesse</a:t>
              </a:r>
            </a:p>
          </p:txBody>
        </p:sp>
        <p:sp>
          <p:nvSpPr>
            <p:cNvPr id="42" name="Legende mit Pfeil nach oben 60">
              <a:extLst>
                <a:ext uri="{FF2B5EF4-FFF2-40B4-BE49-F238E27FC236}">
                  <a16:creationId xmlns:a16="http://schemas.microsoft.com/office/drawing/2014/main" id="{D27FA23E-4CAF-43B0-A0B8-6A0BCE011B96}"/>
                </a:ext>
              </a:extLst>
            </p:cNvPr>
            <p:cNvSpPr/>
            <p:nvPr/>
          </p:nvSpPr>
          <p:spPr>
            <a:xfrm>
              <a:off x="2276016" y="4012672"/>
              <a:ext cx="997535" cy="848856"/>
            </a:xfrm>
            <a:prstGeom prst="upArrowCallout">
              <a:avLst>
                <a:gd name="adj1" fmla="val 21977"/>
                <a:gd name="adj2" fmla="val 21222"/>
                <a:gd name="adj3" fmla="val 25000"/>
                <a:gd name="adj4" fmla="val 6497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>
                  <a:latin typeface="Arial" panose="020B0604020202020204" pitchFamily="34" charset="0"/>
                  <a:cs typeface="Arial" panose="020B0604020202020204" pitchFamily="34" charset="0"/>
                </a:rPr>
                <a:t>Beschaffung</a:t>
              </a:r>
            </a:p>
          </p:txBody>
        </p:sp>
        <p:sp>
          <p:nvSpPr>
            <p:cNvPr id="43" name="Legende mit Pfeil nach oben 64">
              <a:extLst>
                <a:ext uri="{FF2B5EF4-FFF2-40B4-BE49-F238E27FC236}">
                  <a16:creationId xmlns:a16="http://schemas.microsoft.com/office/drawing/2014/main" id="{BCE2C12C-9315-46C8-AD1E-CF6E3BB87739}"/>
                </a:ext>
              </a:extLst>
            </p:cNvPr>
            <p:cNvSpPr/>
            <p:nvPr/>
          </p:nvSpPr>
          <p:spPr>
            <a:xfrm>
              <a:off x="6543297" y="4014943"/>
              <a:ext cx="1426188" cy="848857"/>
            </a:xfrm>
            <a:prstGeom prst="upArrowCallout">
              <a:avLst>
                <a:gd name="adj1" fmla="val 21977"/>
                <a:gd name="adj2" fmla="val 21222"/>
                <a:gd name="adj3" fmla="val 25000"/>
                <a:gd name="adj4" fmla="val 6497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>
                  <a:latin typeface="Arial" panose="020B0604020202020204" pitchFamily="34" charset="0"/>
                  <a:cs typeface="Arial" panose="020B0604020202020204" pitchFamily="34" charset="0"/>
                </a:rPr>
                <a:t>Arbeitssicherheits- und Gesundheitsschutz</a:t>
              </a:r>
            </a:p>
          </p:txBody>
        </p:sp>
        <p:sp>
          <p:nvSpPr>
            <p:cNvPr id="44" name="Legende mit Pfeil nach oben 65">
              <a:extLst>
                <a:ext uri="{FF2B5EF4-FFF2-40B4-BE49-F238E27FC236}">
                  <a16:creationId xmlns:a16="http://schemas.microsoft.com/office/drawing/2014/main" id="{B28D548F-7B95-4E32-AB26-8EEAB4F27902}"/>
                </a:ext>
              </a:extLst>
            </p:cNvPr>
            <p:cNvSpPr/>
            <p:nvPr/>
          </p:nvSpPr>
          <p:spPr>
            <a:xfrm>
              <a:off x="3331488" y="4014941"/>
              <a:ext cx="1006101" cy="848856"/>
            </a:xfrm>
            <a:prstGeom prst="upArrowCallout">
              <a:avLst>
                <a:gd name="adj1" fmla="val 21977"/>
                <a:gd name="adj2" fmla="val 21222"/>
                <a:gd name="adj3" fmla="val 25000"/>
                <a:gd name="adj4" fmla="val 6497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>
                  <a:latin typeface="Arial" panose="020B0604020202020204" pitchFamily="34" charset="0"/>
                  <a:cs typeface="Arial" panose="020B0604020202020204" pitchFamily="34" charset="0"/>
                </a:rPr>
                <a:t>Technik, </a:t>
              </a:r>
            </a:p>
            <a:p>
              <a:pPr algn="ctr"/>
              <a:r>
                <a:rPr lang="de-DE" sz="1100" dirty="0">
                  <a:latin typeface="Arial" panose="020B0604020202020204" pitchFamily="34" charset="0"/>
                  <a:cs typeface="Arial" panose="020B0604020202020204" pitchFamily="34" charset="0"/>
                </a:rPr>
                <a:t>Infrastruktur </a:t>
              </a:r>
            </a:p>
          </p:txBody>
        </p:sp>
        <p:sp>
          <p:nvSpPr>
            <p:cNvPr id="45" name="Legende mit Pfeil nach oben 66">
              <a:extLst>
                <a:ext uri="{FF2B5EF4-FFF2-40B4-BE49-F238E27FC236}">
                  <a16:creationId xmlns:a16="http://schemas.microsoft.com/office/drawing/2014/main" id="{47E0136B-6AF0-4D5F-A6F6-22091A9C65BF}"/>
                </a:ext>
              </a:extLst>
            </p:cNvPr>
            <p:cNvSpPr/>
            <p:nvPr/>
          </p:nvSpPr>
          <p:spPr>
            <a:xfrm>
              <a:off x="4389475" y="4014946"/>
              <a:ext cx="823874" cy="848856"/>
            </a:xfrm>
            <a:prstGeom prst="upArrowCallout">
              <a:avLst>
                <a:gd name="adj1" fmla="val 21977"/>
                <a:gd name="adj2" fmla="val 21222"/>
                <a:gd name="adj3" fmla="val 25000"/>
                <a:gd name="adj4" fmla="val 6497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>
                  <a:latin typeface="Arial" panose="020B0604020202020204" pitchFamily="34" charset="0"/>
                  <a:cs typeface="Arial" panose="020B0604020202020204" pitchFamily="34" charset="0"/>
                </a:rPr>
                <a:t>Personal</a:t>
              </a:r>
            </a:p>
          </p:txBody>
        </p:sp>
        <p:sp>
          <p:nvSpPr>
            <p:cNvPr id="46" name="Legende mit Pfeil nach oben 67">
              <a:extLst>
                <a:ext uri="{FF2B5EF4-FFF2-40B4-BE49-F238E27FC236}">
                  <a16:creationId xmlns:a16="http://schemas.microsoft.com/office/drawing/2014/main" id="{F8A8CA61-286D-4B6A-89E9-E3C175581246}"/>
                </a:ext>
              </a:extLst>
            </p:cNvPr>
            <p:cNvSpPr/>
            <p:nvPr/>
          </p:nvSpPr>
          <p:spPr>
            <a:xfrm>
              <a:off x="8035032" y="4018706"/>
              <a:ext cx="968714" cy="848856"/>
            </a:xfrm>
            <a:prstGeom prst="upArrowCallout">
              <a:avLst>
                <a:gd name="adj1" fmla="val 21977"/>
                <a:gd name="adj2" fmla="val 21222"/>
                <a:gd name="adj3" fmla="val 25000"/>
                <a:gd name="adj4" fmla="val 6497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>
                  <a:latin typeface="Arial" panose="020B0604020202020204" pitchFamily="34" charset="0"/>
                  <a:cs typeface="Arial" panose="020B0604020202020204" pitchFamily="34" charset="0"/>
                </a:rPr>
                <a:t>Buchhaltung</a:t>
              </a:r>
            </a:p>
          </p:txBody>
        </p:sp>
        <p:sp>
          <p:nvSpPr>
            <p:cNvPr id="47" name="Rechteck 46">
              <a:extLst>
                <a:ext uri="{FF2B5EF4-FFF2-40B4-BE49-F238E27FC236}">
                  <a16:creationId xmlns:a16="http://schemas.microsoft.com/office/drawing/2014/main" id="{64B7E18F-4353-4F64-B515-25FE7F3C7777}"/>
                </a:ext>
              </a:extLst>
            </p:cNvPr>
            <p:cNvSpPr/>
            <p:nvPr/>
          </p:nvSpPr>
          <p:spPr>
            <a:xfrm>
              <a:off x="1832160" y="1161906"/>
              <a:ext cx="297242" cy="4214861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Kundenanforderungen</a:t>
              </a:r>
            </a:p>
          </p:txBody>
        </p:sp>
        <p:sp>
          <p:nvSpPr>
            <p:cNvPr id="48" name="Rechteck 47">
              <a:extLst>
                <a:ext uri="{FF2B5EF4-FFF2-40B4-BE49-F238E27FC236}">
                  <a16:creationId xmlns:a16="http://schemas.microsoft.com/office/drawing/2014/main" id="{D80DA36B-A818-4EEA-B0D4-07F41FB1B906}"/>
                </a:ext>
              </a:extLst>
            </p:cNvPr>
            <p:cNvSpPr/>
            <p:nvPr/>
          </p:nvSpPr>
          <p:spPr>
            <a:xfrm>
              <a:off x="9681799" y="1696444"/>
              <a:ext cx="321738" cy="3167358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Kundenzufriedenheit</a:t>
              </a: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C3E44B74-C4AD-4205-9E71-9C524FDC1073}"/>
                </a:ext>
              </a:extLst>
            </p:cNvPr>
            <p:cNvSpPr/>
            <p:nvPr/>
          </p:nvSpPr>
          <p:spPr>
            <a:xfrm>
              <a:off x="10107281" y="1702840"/>
              <a:ext cx="332394" cy="315312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Fortlaufende Verbesserung</a:t>
              </a:r>
            </a:p>
          </p:txBody>
        </p:sp>
        <p:sp>
          <p:nvSpPr>
            <p:cNvPr id="50" name="Gestreifter Pfeil nach rechts 72">
              <a:extLst>
                <a:ext uri="{FF2B5EF4-FFF2-40B4-BE49-F238E27FC236}">
                  <a16:creationId xmlns:a16="http://schemas.microsoft.com/office/drawing/2014/main" id="{481BCB1A-DAA6-4465-AB92-5C8E83151B21}"/>
                </a:ext>
              </a:extLst>
            </p:cNvPr>
            <p:cNvSpPr/>
            <p:nvPr/>
          </p:nvSpPr>
          <p:spPr>
            <a:xfrm rot="16200000">
              <a:off x="9999490" y="1108493"/>
              <a:ext cx="539157" cy="645981"/>
            </a:xfrm>
            <a:prstGeom prst="striped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1" name="Gestreifter Pfeil nach rechts 73">
              <a:extLst>
                <a:ext uri="{FF2B5EF4-FFF2-40B4-BE49-F238E27FC236}">
                  <a16:creationId xmlns:a16="http://schemas.microsoft.com/office/drawing/2014/main" id="{5B273AB5-D29E-4B0C-A563-D5D0ED4DCEB2}"/>
                </a:ext>
              </a:extLst>
            </p:cNvPr>
            <p:cNvSpPr/>
            <p:nvPr/>
          </p:nvSpPr>
          <p:spPr>
            <a:xfrm rot="5400000">
              <a:off x="10010940" y="4793378"/>
              <a:ext cx="520800" cy="645981"/>
            </a:xfrm>
            <a:prstGeom prst="striped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2" name="Chevron 77">
              <a:extLst>
                <a:ext uri="{FF2B5EF4-FFF2-40B4-BE49-F238E27FC236}">
                  <a16:creationId xmlns:a16="http://schemas.microsoft.com/office/drawing/2014/main" id="{D3A81218-E5BD-4C24-AF3A-DDC54EC152D7}"/>
                </a:ext>
              </a:extLst>
            </p:cNvPr>
            <p:cNvSpPr/>
            <p:nvPr/>
          </p:nvSpPr>
          <p:spPr>
            <a:xfrm>
              <a:off x="2310403" y="3039873"/>
              <a:ext cx="2891797" cy="439445"/>
            </a:xfrm>
            <a:prstGeom prst="chevron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Entwicklung</a:t>
              </a:r>
            </a:p>
            <a:p>
              <a:pPr algn="ctr"/>
              <a:r>
                <a:rPr lang="de-DE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(System, Hardware, Software)</a:t>
              </a:r>
            </a:p>
          </p:txBody>
        </p:sp>
        <p:sp>
          <p:nvSpPr>
            <p:cNvPr id="53" name="Chevron 79">
              <a:extLst>
                <a:ext uri="{FF2B5EF4-FFF2-40B4-BE49-F238E27FC236}">
                  <a16:creationId xmlns:a16="http://schemas.microsoft.com/office/drawing/2014/main" id="{A6FF097B-D4AF-4BFA-B94B-14FE40E0DD04}"/>
                </a:ext>
              </a:extLst>
            </p:cNvPr>
            <p:cNvSpPr/>
            <p:nvPr/>
          </p:nvSpPr>
          <p:spPr>
            <a:xfrm>
              <a:off x="5145682" y="3042146"/>
              <a:ext cx="2194721" cy="439445"/>
            </a:xfrm>
            <a:prstGeom prst="chevron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Produktionsplanung und </a:t>
              </a:r>
              <a:r>
                <a:rPr lang="de-DE" sz="110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Monatge</a:t>
              </a:r>
              <a:endParaRPr lang="de-DE" sz="1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Chevron 80">
              <a:extLst>
                <a:ext uri="{FF2B5EF4-FFF2-40B4-BE49-F238E27FC236}">
                  <a16:creationId xmlns:a16="http://schemas.microsoft.com/office/drawing/2014/main" id="{C1514AEF-E15F-49CE-BC61-3E597E97DF53}"/>
                </a:ext>
              </a:extLst>
            </p:cNvPr>
            <p:cNvSpPr/>
            <p:nvPr/>
          </p:nvSpPr>
          <p:spPr>
            <a:xfrm>
              <a:off x="7286621" y="3042150"/>
              <a:ext cx="2042308" cy="439445"/>
            </a:xfrm>
            <a:prstGeom prst="chevron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Endkontrolle</a:t>
              </a:r>
            </a:p>
          </p:txBody>
        </p:sp>
        <p:sp>
          <p:nvSpPr>
            <p:cNvPr id="56" name="Legende mit Pfeil nach oben 42">
              <a:extLst>
                <a:ext uri="{FF2B5EF4-FFF2-40B4-BE49-F238E27FC236}">
                  <a16:creationId xmlns:a16="http://schemas.microsoft.com/office/drawing/2014/main" id="{6A1BCD2F-C854-40B7-A036-47F5323315A2}"/>
                </a:ext>
              </a:extLst>
            </p:cNvPr>
            <p:cNvSpPr/>
            <p:nvPr/>
          </p:nvSpPr>
          <p:spPr>
            <a:xfrm>
              <a:off x="5278896" y="4012672"/>
              <a:ext cx="1207553" cy="848856"/>
            </a:xfrm>
            <a:prstGeom prst="upArrowCallout">
              <a:avLst>
                <a:gd name="adj1" fmla="val 21977"/>
                <a:gd name="adj2" fmla="val 21222"/>
                <a:gd name="adj3" fmla="val 25000"/>
                <a:gd name="adj4" fmla="val 64977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>
                  <a:latin typeface="Arial" panose="020B0604020202020204" pitchFamily="34" charset="0"/>
                  <a:cs typeface="Arial" panose="020B0604020202020204" pitchFamily="34" charset="0"/>
                </a:rPr>
                <a:t>Lager- und Versandlogistik</a:t>
              </a:r>
            </a:p>
          </p:txBody>
        </p:sp>
        <p:sp>
          <p:nvSpPr>
            <p:cNvPr id="57" name="Chevron 77">
              <a:extLst>
                <a:ext uri="{FF2B5EF4-FFF2-40B4-BE49-F238E27FC236}">
                  <a16:creationId xmlns:a16="http://schemas.microsoft.com/office/drawing/2014/main" id="{1BBD18AE-40C5-4A36-92AB-72FBBAA2CA6D}"/>
                </a:ext>
              </a:extLst>
            </p:cNvPr>
            <p:cNvSpPr/>
            <p:nvPr/>
          </p:nvSpPr>
          <p:spPr>
            <a:xfrm>
              <a:off x="2795558" y="3518091"/>
              <a:ext cx="4752571" cy="342019"/>
            </a:xfrm>
            <a:prstGeom prst="chevron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Qualitätssicherung </a:t>
              </a:r>
            </a:p>
          </p:txBody>
        </p:sp>
      </p:grpSp>
      <p:sp>
        <p:nvSpPr>
          <p:cNvPr id="7" name="Fußzeilenplatzhalter 1">
            <a:extLst>
              <a:ext uri="{FF2B5EF4-FFF2-40B4-BE49-F238E27FC236}">
                <a16:creationId xmlns:a16="http://schemas.microsoft.com/office/drawing/2014/main" id="{27E43F3D-354D-A07E-C0A0-338C62715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3961" y="6356351"/>
            <a:ext cx="11118301" cy="276096"/>
          </a:xfrm>
        </p:spPr>
        <p:txBody>
          <a:bodyPr/>
          <a:lstStyle/>
          <a:p>
            <a:pPr algn="l"/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Dokumentenversion 1.0              Stand: 01.04.2024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255593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PresentationFormat>Breitbild</PresentationFormat>
  <Paragraphs>26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Office-Design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2016-03-16T14:23:48Z</cp:lastPrinted>
  <dcterms:created xsi:type="dcterms:W3CDTF">2016-02-03T09:13:35Z</dcterms:created>
  <dcterms:modified xsi:type="dcterms:W3CDTF">2024-04-09T14:21:37Z</dcterms:modified>
</cp:coreProperties>
</file>